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FFB3B-1C95-0FFB-2158-94B3A2290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71DC48-6510-3823-1D4E-F95F07543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41242-74AB-8288-D4C9-C1D809DC7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70CB7-5A71-D5B6-7875-2E47C1A6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B438F-FA7D-CD78-BE32-956A74E47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64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1E92-5F55-FD93-0951-6E215A113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AD5CC9-27B6-D02C-682F-6C22E698F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DCC16-0E4E-FCDA-EBE7-4C51A47EC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91BDE-19AC-C2FB-123C-26B6B855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DBDC9-272C-AA62-358A-00DB543D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75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CC8531-D19B-4D28-99BD-F62698589D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244C0-EAE5-0A20-886F-3BE2D67CF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5B86A-9C71-67DF-BD2B-93BB248DC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92FD1-409E-56F4-C70C-D0DA54EE6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D377A-DF45-AFB7-4EC9-58AFA5E3D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2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F58C-4E73-3123-BC80-E108B30A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DAC6B-7800-A269-6338-EF5FA350E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D6E7E-0244-E21B-1697-849464D3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70D24-070E-6F36-975C-A2D5F32E1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6225A-DA7F-A314-F0C5-19897DD57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5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B2A90-6B7D-4EAB-B387-067DD2DD9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20903-2B62-CA57-2BC9-64192E4DD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E8D5F-5A05-F0C5-5F6B-60CC381C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DDA01-9A2D-68A5-C9EE-FAF4D95A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C9AF2-A8E3-4A18-F754-B37615BDE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56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27286-D472-24A7-D04C-6E3182D96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89207-8C1D-C9D8-0CC4-887E9DC8C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3F382-9511-CFC3-1C11-0134A7A94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838F1-991F-78C8-21BF-BDC8FD7BB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9BAF3-1814-A9E9-8057-13500FA72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62CFC-50DC-3846-E9A9-8F7F511C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0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9235-EBD0-B036-6E5B-6D75844D9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34377-578E-E438-33B5-F1620FA24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97B56-F6B3-CF92-B60A-0680E4269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2FE84-1A6B-FBA3-A61E-6E2D127A46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173EE-DEFE-56A9-E87C-EDA86DF3B5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95F37-EA5F-7CC4-68B4-180C249A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C063BB-D2CD-069B-A3CE-93F091BE7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B8DD22-C2E8-9EDF-C580-20569B7E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46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3A2E3-5E1B-6298-DD8D-C7D2B6292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48FEBD-52F6-AA8A-89B4-7C2262C52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67166D-5E86-897F-742B-4A1E203E8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A26F98-5BE8-8DFA-C706-CB6D9B938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3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4F142-4E08-0A8A-14FA-39CADED0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4B2C1-C6EE-6E14-2CAC-2929B175B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79452-354E-415D-2E09-F3EB7420B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7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CA5E-16E5-04E6-DA98-77E6E4AD5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8F4EC-867A-3B3D-4693-63CA166A6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97DBF-20E5-6815-534F-45DF339FC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F1ACE-49B0-04FD-B8E0-6431C18F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B19E1-AF24-E944-3F32-94618E1DA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81E45-68D4-D0C6-A772-54D88D430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78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8691-1692-9078-F142-95F80FC49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C29DC4-9783-D40C-8B40-FE00BBB394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9778B-7F73-1348-5048-A4FFBE28B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368ED-F510-45A9-4564-F41D729FE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67A8E-D1D6-649D-CA29-AF49139B6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188D1-18EC-6088-0DEB-63AB9194A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6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2B0693-1692-1A3B-367F-BD93F6E0C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164606-8C13-B197-4BA4-30048E02A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806E1-9FFC-F102-7773-14DDA9611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14A79-EF9F-4625-85E3-2BE59C7A7B86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528FA-C1E3-6629-D0F2-DF104F3CC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CE7EA-841B-885A-6EEB-6AB617084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9BDE7-CE18-4B46-AFA0-BDFB0EFF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9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A2B8-4204-58F1-D081-C5BCEBD709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B1FB35-B3C2-4BB1-2C4E-4D4F519768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6D0FEF5-BA3C-E1DB-1DA7-4A66B98A42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8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2024-09-24T21:32:25Z</dcterms:created>
  <dcterms:modified xsi:type="dcterms:W3CDTF">2024-09-24T21:32:26Z</dcterms:modified>
</cp:coreProperties>
</file>

<file path=docProps/thumbnail.jpeg>
</file>